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D91"/>
    <a:srgbClr val="1F1E57"/>
    <a:srgbClr val="004C97"/>
    <a:srgbClr val="A0A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592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295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801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536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07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58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440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997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118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595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19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2E1E-907A-484D-9FAA-D16A8985F857}" type="datetimeFigureOut">
              <a:rPr lang="es-AR" smtClean="0"/>
              <a:t>27/5/2022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BB29-F3E3-4E3A-A768-CE5B14CE8B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88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53222" y="2559674"/>
            <a:ext cx="6296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solidFill>
                  <a:schemeClr val="bg1"/>
                </a:solidFill>
              </a:rPr>
              <a:t>Dr./Dra.  </a:t>
            </a:r>
            <a:r>
              <a:rPr lang="es-AR" sz="2000" dirty="0" err="1">
                <a:solidFill>
                  <a:schemeClr val="bg1"/>
                </a:solidFill>
              </a:rPr>
              <a:t>Xxxx</a:t>
            </a:r>
            <a:r>
              <a:rPr lang="es-AR" sz="2000" dirty="0">
                <a:solidFill>
                  <a:schemeClr val="bg1"/>
                </a:solidFill>
              </a:rPr>
              <a:t> </a:t>
            </a:r>
            <a:r>
              <a:rPr lang="es-AR" sz="2000" dirty="0" err="1">
                <a:solidFill>
                  <a:schemeClr val="bg1"/>
                </a:solidFill>
              </a:rPr>
              <a:t>Xxxxxx</a:t>
            </a:r>
            <a:r>
              <a:rPr lang="es-AR" sz="2000" dirty="0">
                <a:solidFill>
                  <a:schemeClr val="bg1"/>
                </a:solidFill>
              </a:rPr>
              <a:t> </a:t>
            </a:r>
            <a:r>
              <a:rPr lang="es-AR" sz="2000" dirty="0" err="1">
                <a:solidFill>
                  <a:schemeClr val="bg1"/>
                </a:solidFill>
              </a:rPr>
              <a:t>Xxxxxx</a:t>
            </a:r>
            <a:endParaRPr lang="es-AR" sz="20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84652" y="2881125"/>
            <a:ext cx="7233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chemeClr val="bg1"/>
                </a:solidFill>
              </a:rPr>
              <a:t>Titulo de la charla</a:t>
            </a:r>
            <a:endParaRPr lang="es-AR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3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28650" y="2678158"/>
            <a:ext cx="1093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b="1" dirty="0">
                <a:solidFill>
                  <a:srgbClr val="114D91"/>
                </a:solidFill>
              </a:rPr>
              <a:t>SOY UN TITULO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23" y="4650970"/>
            <a:ext cx="2143353" cy="77786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12" y="190891"/>
            <a:ext cx="7364774" cy="73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7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0550" y="1076325"/>
            <a:ext cx="10934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solidFill>
                  <a:srgbClr val="114D91"/>
                </a:solidFill>
              </a:rPr>
              <a:t>SOY UN TITULO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50106" y="1905000"/>
            <a:ext cx="5057775" cy="4524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/>
          <p:cNvSpPr txBox="1"/>
          <p:nvPr/>
        </p:nvSpPr>
        <p:spPr>
          <a:xfrm>
            <a:off x="6467475" y="1897677"/>
            <a:ext cx="5057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rgbClr val="004C97"/>
                </a:solidFill>
              </a:rPr>
              <a:t>SOY UN SUBTITULO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65056" y="2436138"/>
            <a:ext cx="50577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is simply dummy text of the printing and typesetting industry.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popularised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the 1960s with the release of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Letraset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sheets containing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passages, and more recently with desktop publishing software like Aldus PageMaker including versions of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s-AR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50106" y="1905001"/>
            <a:ext cx="2438400" cy="22574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208806"/>
            <a:ext cx="2143353" cy="77786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824" y="190891"/>
            <a:ext cx="7364774" cy="73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8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0550" y="1076325"/>
            <a:ext cx="10934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solidFill>
                  <a:srgbClr val="114D91"/>
                </a:solidFill>
              </a:rPr>
              <a:t>SOY UN TITULO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284119" y="3715581"/>
            <a:ext cx="5057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rgbClr val="004C97"/>
                </a:solidFill>
              </a:rPr>
              <a:t>SOY UN SUBTITULO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50106" y="2026621"/>
            <a:ext cx="50577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is simply dummy text of the printing and typesetting industry.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 been the industry's standard dummy text ever since the 1500s.</a:t>
            </a:r>
          </a:p>
          <a:p>
            <a:pPr marL="342900" indent="-342900"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is simply dummy text of the printing and typesetting industry.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 been the industry's standard dummy text ever since the 1500s.</a:t>
            </a:r>
            <a:endParaRPr lang="es-AR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rgbClr val="004C97"/>
              </a:buClr>
              <a:buFont typeface="Arial" panose="020B0604020202020204" pitchFamily="34" charset="0"/>
              <a:buChar char="•"/>
            </a:pPr>
            <a:endParaRPr lang="es-AR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is simply dummy text of the printing and typesetting industry.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 been the industry's standard dummy text ever since the 1500s.</a:t>
            </a:r>
            <a:endParaRPr lang="es-AR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 algn="ctr">
              <a:buFont typeface="Courier New" panose="02070309020205020404" pitchFamily="49" charset="0"/>
              <a:buChar char="o"/>
            </a:pPr>
            <a:endParaRPr lang="es-AR" sz="2000" b="1" dirty="0">
              <a:solidFill>
                <a:srgbClr val="004C97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284119" y="2026621"/>
            <a:ext cx="5057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is simply dummy text of the printing and typesetting industry.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 been the industry's standard dummy text ever since the 1500s.</a:t>
            </a:r>
            <a:endParaRPr lang="es-AR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274593" y="4266898"/>
            <a:ext cx="50577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C97"/>
                </a:solidFill>
              </a:rPr>
              <a:t>LOREM IPSUM</a:t>
            </a:r>
          </a:p>
          <a:p>
            <a:pPr marL="342900" indent="-342900">
              <a:lnSpc>
                <a:spcPct val="150000"/>
              </a:lnSpc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C97"/>
                </a:solidFill>
              </a:rPr>
              <a:t>LOREM IPSUM</a:t>
            </a:r>
          </a:p>
          <a:p>
            <a:pPr marL="342900" indent="-342900">
              <a:lnSpc>
                <a:spcPct val="150000"/>
              </a:lnSpc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C97"/>
                </a:solidFill>
              </a:rPr>
              <a:t>LOREM IPSUM</a:t>
            </a:r>
          </a:p>
          <a:p>
            <a:pPr marL="342900" indent="-342900">
              <a:lnSpc>
                <a:spcPct val="150000"/>
              </a:lnSpc>
              <a:buClr>
                <a:srgbClr val="004C97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C97"/>
                </a:solidFill>
              </a:rPr>
              <a:t>LOREM IPSUM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208806"/>
            <a:ext cx="2143353" cy="77786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824" y="190891"/>
            <a:ext cx="7364774" cy="73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43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241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Silvina Alonso</cp:lastModifiedBy>
  <cp:revision>19</cp:revision>
  <dcterms:created xsi:type="dcterms:W3CDTF">2021-05-12T13:57:13Z</dcterms:created>
  <dcterms:modified xsi:type="dcterms:W3CDTF">2022-05-27T19:28:07Z</dcterms:modified>
</cp:coreProperties>
</file>